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cd67ab4d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cd67ab4d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cd67ab4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cd67ab4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cd67ab4d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cd67ab4d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cd67ab4d9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cd67ab4d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cd67ab4d9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cd67ab4d9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cd67ab4d9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cd67ab4d9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6.png"/><Relationship Id="rId13" Type="http://schemas.openxmlformats.org/officeDocument/2006/relationships/image" Target="../media/image4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1.png"/><Relationship Id="rId15" Type="http://schemas.openxmlformats.org/officeDocument/2006/relationships/image" Target="../media/image15.png"/><Relationship Id="rId1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6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6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6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6.png"/><Relationship Id="rId13" Type="http://schemas.openxmlformats.org/officeDocument/2006/relationships/hyperlink" Target="https://www.engineeringforkids.com/about/news/2019/september/6-tips-for-a-successful-school-year/" TargetMode="External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1.png"/><Relationship Id="rId15" Type="http://schemas.openxmlformats.org/officeDocument/2006/relationships/hyperlink" Target="https://www.understood.org/en/friends-feelings/empowering-your-child/self-esteem/7-ways-to-boost-your-childs-self-esteem" TargetMode="External"/><Relationship Id="rId14" Type="http://schemas.openxmlformats.org/officeDocument/2006/relationships/hyperlink" Target="https://www.scholastic.com/parents/school-success/homework-help/homework-project-tips/10-homework-help-tips.html" TargetMode="External"/><Relationship Id="rId16" Type="http://schemas.openxmlformats.org/officeDocument/2006/relationships/hyperlink" Target="https://www.peps.org/ParentResources/by-topic/self-care/self-care-for-parents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6.png"/><Relationship Id="rId13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1.png"/><Relationship Id="rId15" Type="http://schemas.openxmlformats.org/officeDocument/2006/relationships/image" Target="../media/image13.png"/><Relationship Id="rId1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8350" y="112025"/>
            <a:ext cx="4707300" cy="28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9575" y="2195700"/>
            <a:ext cx="4425926" cy="442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0175" y="3462225"/>
            <a:ext cx="1199125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4375" y="4024950"/>
            <a:ext cx="1199125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6375" y="3559600"/>
            <a:ext cx="1199126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 b="0" l="0" r="34798" t="0"/>
          <a:stretch/>
        </p:blipFill>
        <p:spPr>
          <a:xfrm>
            <a:off x="7958023" y="2460550"/>
            <a:ext cx="1199125" cy="15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b="32238" l="32818" r="0" t="65761"/>
          <a:stretch/>
        </p:blipFill>
        <p:spPr>
          <a:xfrm rot="10799976">
            <a:off x="7958025" y="2571757"/>
            <a:ext cx="1235600" cy="3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37525" y="112013"/>
            <a:ext cx="1199125" cy="179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6250" y="274550"/>
            <a:ext cx="924601" cy="92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22925" y="2195694"/>
            <a:ext cx="563474" cy="42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721732">
            <a:off x="216308" y="3634225"/>
            <a:ext cx="1412909" cy="15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62590">
            <a:off x="1193925" y="1208475"/>
            <a:ext cx="2726550" cy="27265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2556725" y="744575"/>
            <a:ext cx="4099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GTL Counselors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Welcome You to a New School Year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7">
            <a:alphaModFix/>
          </a:blip>
          <a:srcRect b="0" l="10176" r="86804" t="0"/>
          <a:stretch/>
        </p:blipFill>
        <p:spPr>
          <a:xfrm>
            <a:off x="9088475" y="2460538"/>
            <a:ext cx="55525" cy="15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2379138" y="3376875"/>
            <a:ext cx="1141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Mrs. Louis</a:t>
            </a:r>
            <a:endParaRPr b="1" sz="1200"/>
          </a:p>
        </p:txBody>
      </p:sp>
      <p:sp>
        <p:nvSpPr>
          <p:cNvPr id="72" name="Google Shape;72;p13"/>
          <p:cNvSpPr txBox="1"/>
          <p:nvPr/>
        </p:nvSpPr>
        <p:spPr>
          <a:xfrm>
            <a:off x="6474475" y="3771388"/>
            <a:ext cx="1141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Mrs. Manuel</a:t>
            </a:r>
            <a:endParaRPr b="1" sz="1200">
              <a:solidFill>
                <a:srgbClr val="FFFFFF"/>
              </a:solidFill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16950" y="1498550"/>
            <a:ext cx="1539750" cy="13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96387" y="1129800"/>
            <a:ext cx="2883876" cy="28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1753044">
            <a:off x="872812" y="4010042"/>
            <a:ext cx="306073" cy="351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8350" y="112025"/>
            <a:ext cx="4707300" cy="28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9575" y="2195700"/>
            <a:ext cx="4425926" cy="442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0175" y="3462225"/>
            <a:ext cx="1199125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4375" y="4024950"/>
            <a:ext cx="1199125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6375" y="3559600"/>
            <a:ext cx="1199126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7">
            <a:alphaModFix/>
          </a:blip>
          <a:srcRect b="0" l="0" r="34798" t="0"/>
          <a:stretch/>
        </p:blipFill>
        <p:spPr>
          <a:xfrm>
            <a:off x="7958023" y="2460550"/>
            <a:ext cx="1199125" cy="15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7">
            <a:alphaModFix/>
          </a:blip>
          <a:srcRect b="29186" l="0" r="0" t="64708"/>
          <a:stretch/>
        </p:blipFill>
        <p:spPr>
          <a:xfrm rot="10799977">
            <a:off x="7958025" y="2524753"/>
            <a:ext cx="1839150" cy="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37525" y="112013"/>
            <a:ext cx="1199125" cy="179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6250" y="274550"/>
            <a:ext cx="924601" cy="92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22925" y="2195694"/>
            <a:ext cx="563474" cy="42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721732">
            <a:off x="216308" y="3634225"/>
            <a:ext cx="1412909" cy="15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753044">
            <a:off x="872812" y="4010042"/>
            <a:ext cx="306073" cy="35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7">
            <a:alphaModFix/>
          </a:blip>
          <a:srcRect b="0" l="10176" r="86804" t="0"/>
          <a:stretch/>
        </p:blipFill>
        <p:spPr>
          <a:xfrm>
            <a:off x="9088475" y="2460538"/>
            <a:ext cx="55525" cy="15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2529112" y="626725"/>
            <a:ext cx="4154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Our Mission Statement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It is the mission of the G.T. Lindon counseling department to provide students with a counseling program that will develop awareness, knowledge, and growth in the areas of academics, careers, and social/personal living so that they function successfully in society as adults.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8350" y="112025"/>
            <a:ext cx="4707300" cy="28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9575" y="2195700"/>
            <a:ext cx="4425926" cy="442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0175" y="3462225"/>
            <a:ext cx="1199125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4375" y="4024950"/>
            <a:ext cx="1199125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6375" y="3559600"/>
            <a:ext cx="1199126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b="0" l="0" r="34798" t="0"/>
          <a:stretch/>
        </p:blipFill>
        <p:spPr>
          <a:xfrm>
            <a:off x="7958023" y="2460550"/>
            <a:ext cx="1199125" cy="15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7">
            <a:alphaModFix/>
          </a:blip>
          <a:srcRect b="29186" l="0" r="0" t="64708"/>
          <a:stretch/>
        </p:blipFill>
        <p:spPr>
          <a:xfrm rot="10799977">
            <a:off x="7958025" y="2524753"/>
            <a:ext cx="1839150" cy="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37525" y="112013"/>
            <a:ext cx="1199125" cy="179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6250" y="274550"/>
            <a:ext cx="924601" cy="92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22925" y="2195694"/>
            <a:ext cx="563474" cy="42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721732">
            <a:off x="216308" y="3634225"/>
            <a:ext cx="1412909" cy="15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753044">
            <a:off x="872812" y="4010042"/>
            <a:ext cx="306073" cy="35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7">
            <a:alphaModFix/>
          </a:blip>
          <a:srcRect b="0" l="10176" r="86804" t="0"/>
          <a:stretch/>
        </p:blipFill>
        <p:spPr>
          <a:xfrm>
            <a:off x="9088475" y="2460538"/>
            <a:ext cx="55525" cy="15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2529112" y="626725"/>
            <a:ext cx="4154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Responsive Services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Individual  and small group counseling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Individual / family / school crisis intervention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Classroom instruction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Referrals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Consultation / collaboration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8350" y="112025"/>
            <a:ext cx="4707300" cy="28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9575" y="2195700"/>
            <a:ext cx="4425926" cy="442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0175" y="3462225"/>
            <a:ext cx="1199125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4375" y="4024950"/>
            <a:ext cx="1199125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6375" y="3559600"/>
            <a:ext cx="1199126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7">
            <a:alphaModFix/>
          </a:blip>
          <a:srcRect b="0" l="0" r="34798" t="0"/>
          <a:stretch/>
        </p:blipFill>
        <p:spPr>
          <a:xfrm>
            <a:off x="7958023" y="2460550"/>
            <a:ext cx="1199125" cy="15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7">
            <a:alphaModFix/>
          </a:blip>
          <a:srcRect b="29186" l="0" r="0" t="64708"/>
          <a:stretch/>
        </p:blipFill>
        <p:spPr>
          <a:xfrm rot="10799977">
            <a:off x="7958025" y="2524753"/>
            <a:ext cx="1839150" cy="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37525" y="112013"/>
            <a:ext cx="1199125" cy="179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6250" y="274550"/>
            <a:ext cx="924601" cy="92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22925" y="2195694"/>
            <a:ext cx="563474" cy="42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721732">
            <a:off x="216308" y="3634225"/>
            <a:ext cx="1412909" cy="15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753044">
            <a:off x="872812" y="4010042"/>
            <a:ext cx="306073" cy="35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7">
            <a:alphaModFix/>
          </a:blip>
          <a:srcRect b="0" l="10176" r="86804" t="0"/>
          <a:stretch/>
        </p:blipFill>
        <p:spPr>
          <a:xfrm>
            <a:off x="9088475" y="2460538"/>
            <a:ext cx="55525" cy="15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2529125" y="559600"/>
            <a:ext cx="4154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School Guidance Curriculum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Academic support (organizational, study and test-taking skills)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Career awareness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Understanding self and others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Peer relationships, coping strategies, social skills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Problem-solving and conflict resolution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Individual student planning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8350" y="112025"/>
            <a:ext cx="4707300" cy="28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9575" y="2195700"/>
            <a:ext cx="4425926" cy="442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0175" y="3462225"/>
            <a:ext cx="1199125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4375" y="4024950"/>
            <a:ext cx="1199125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6375" y="3559600"/>
            <a:ext cx="1199126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7">
            <a:alphaModFix/>
          </a:blip>
          <a:srcRect b="0" l="0" r="34798" t="0"/>
          <a:stretch/>
        </p:blipFill>
        <p:spPr>
          <a:xfrm>
            <a:off x="7958023" y="2460550"/>
            <a:ext cx="1199125" cy="15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7">
            <a:alphaModFix/>
          </a:blip>
          <a:srcRect b="29186" l="0" r="0" t="64708"/>
          <a:stretch/>
        </p:blipFill>
        <p:spPr>
          <a:xfrm rot="10799977">
            <a:off x="7958025" y="2524753"/>
            <a:ext cx="1839150" cy="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37525" y="112013"/>
            <a:ext cx="1199125" cy="179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6250" y="274550"/>
            <a:ext cx="924601" cy="92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22925" y="2195694"/>
            <a:ext cx="563474" cy="42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721732">
            <a:off x="216308" y="3634225"/>
            <a:ext cx="1412909" cy="15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753044">
            <a:off x="872812" y="4010042"/>
            <a:ext cx="306073" cy="35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7">
            <a:alphaModFix/>
          </a:blip>
          <a:srcRect b="0" l="10176" r="86804" t="0"/>
          <a:stretch/>
        </p:blipFill>
        <p:spPr>
          <a:xfrm>
            <a:off x="9088475" y="2460538"/>
            <a:ext cx="55525" cy="15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/>
          <p:nvPr/>
        </p:nvSpPr>
        <p:spPr>
          <a:xfrm>
            <a:off x="2547863" y="559600"/>
            <a:ext cx="4116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Parent Resources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u="sng">
                <a:solidFill>
                  <a:srgbClr val="00FF00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Tips for a Successful School Year</a:t>
            </a:r>
            <a:endParaRPr>
              <a:solidFill>
                <a:srgbClr val="00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FF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u="sng">
                <a:solidFill>
                  <a:srgbClr val="00FF00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Managing Homework Time</a:t>
            </a:r>
            <a:endParaRPr>
              <a:solidFill>
                <a:srgbClr val="00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u="sng">
                <a:solidFill>
                  <a:srgbClr val="00FF00"/>
                </a:solid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Building Positive Self-Esteem in Your Child</a:t>
            </a:r>
            <a:endParaRPr>
              <a:solidFill>
                <a:srgbClr val="00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u="sng">
                <a:solidFill>
                  <a:srgbClr val="00FF00"/>
                </a:solid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Taking Care of Yourself</a:t>
            </a:r>
            <a:r>
              <a:rPr lang="en">
                <a:solidFill>
                  <a:srgbClr val="F3F3F3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      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8350" y="112025"/>
            <a:ext cx="4707300" cy="28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9575" y="2195700"/>
            <a:ext cx="4425926" cy="442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0175" y="3462225"/>
            <a:ext cx="1199125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4375" y="4024950"/>
            <a:ext cx="1199125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6375" y="3559600"/>
            <a:ext cx="1199126" cy="11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7">
            <a:alphaModFix/>
          </a:blip>
          <a:srcRect b="0" l="0" r="34798" t="0"/>
          <a:stretch/>
        </p:blipFill>
        <p:spPr>
          <a:xfrm>
            <a:off x="7958023" y="2460550"/>
            <a:ext cx="1199125" cy="15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 rotWithShape="1">
          <a:blip r:embed="rId7">
            <a:alphaModFix/>
          </a:blip>
          <a:srcRect b="29186" l="0" r="0" t="64708"/>
          <a:stretch/>
        </p:blipFill>
        <p:spPr>
          <a:xfrm rot="10799977">
            <a:off x="7958025" y="2524753"/>
            <a:ext cx="1839150" cy="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37525" y="112013"/>
            <a:ext cx="1199125" cy="179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6250" y="274550"/>
            <a:ext cx="924601" cy="92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22925" y="2195694"/>
            <a:ext cx="563474" cy="42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721732">
            <a:off x="216308" y="3634225"/>
            <a:ext cx="1412909" cy="15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753044">
            <a:off x="872812" y="4010042"/>
            <a:ext cx="306073" cy="35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 rotWithShape="1">
          <a:blip r:embed="rId7">
            <a:alphaModFix/>
          </a:blip>
          <a:srcRect b="0" l="10176" r="86804" t="0"/>
          <a:stretch/>
        </p:blipFill>
        <p:spPr>
          <a:xfrm>
            <a:off x="9088475" y="2460538"/>
            <a:ext cx="55525" cy="15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2316888" y="559225"/>
            <a:ext cx="4314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We’re here to help your child set sail for success!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1" name="Google Shape;181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83162" y="1264300"/>
            <a:ext cx="998750" cy="13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45075" y="1651775"/>
            <a:ext cx="2398550" cy="23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flipH="1">
            <a:off x="5143212" y="1479913"/>
            <a:ext cx="2653516" cy="24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